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02" d="100"/>
          <a:sy n="102" d="100"/>
        </p:scale>
        <p:origin x="0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1/24/2026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1/24/2026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1/24/2026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Afbeelding 14">
            <a:extLst>
              <a:ext uri="{FF2B5EF4-FFF2-40B4-BE49-F238E27FC236}">
                <a16:creationId xmlns:a16="http://schemas.microsoft.com/office/drawing/2014/main" id="{984CF533-5F40-ADEA-C596-6F8328DDB8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357040" y="1"/>
            <a:ext cx="9991044" cy="6858000"/>
          </a:xfrm>
          <a:prstGeom prst="rect">
            <a:avLst/>
          </a:prstGeom>
          <a:effectLst>
            <a:outerShdw blurRad="736600" dist="12700" dir="2700000" sy="-23000" kx="-800400" algn="bl" rotWithShape="0">
              <a:prstClr val="black">
                <a:alpha val="9000"/>
              </a:prstClr>
            </a:outerShdw>
          </a:effectLst>
        </p:spPr>
      </p:pic>
      <p:sp>
        <p:nvSpPr>
          <p:cNvPr id="2" name="Rectangle 1"/>
          <p:cNvSpPr/>
          <p:nvPr/>
        </p:nvSpPr>
        <p:spPr>
          <a:xfrm>
            <a:off x="3705225" y="274320"/>
            <a:ext cx="1394460" cy="914400"/>
          </a:xfrm>
          <a:prstGeom prst="rect">
            <a:avLst/>
          </a:prstGeom>
          <a:solidFill>
            <a:srgbClr val="CCCC00"/>
          </a:solidFill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400" b="1"/>
            </a:pPr>
            <a:r>
              <a:rPr dirty="0" err="1">
                <a:solidFill>
                  <a:schemeClr val="tx1"/>
                </a:solidFill>
              </a:rPr>
              <a:t>Voorzitter</a:t>
            </a:r>
            <a:endParaRPr dirty="0">
              <a:solidFill>
                <a:schemeClr val="tx1"/>
              </a:solidFill>
            </a:endParaRPr>
          </a:p>
          <a:p>
            <a:pPr algn="ctr"/>
            <a:r>
              <a:rPr dirty="0">
                <a:solidFill>
                  <a:schemeClr val="tx1"/>
                </a:solidFill>
              </a:rPr>
              <a:t>Ed Meester</a:t>
            </a:r>
          </a:p>
        </p:txBody>
      </p:sp>
      <p:sp>
        <p:nvSpPr>
          <p:cNvPr id="3" name="Rectangle 2"/>
          <p:cNvSpPr/>
          <p:nvPr/>
        </p:nvSpPr>
        <p:spPr>
          <a:xfrm>
            <a:off x="2526030" y="1463040"/>
            <a:ext cx="1592580" cy="914400"/>
          </a:xfrm>
          <a:prstGeom prst="rect">
            <a:avLst/>
          </a:prstGeom>
          <a:solidFill>
            <a:srgbClr val="CCCC00"/>
          </a:solidFill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400" b="1"/>
            </a:pPr>
            <a:r>
              <a:rPr dirty="0" err="1">
                <a:solidFill>
                  <a:schemeClr val="tx1"/>
                </a:solidFill>
              </a:rPr>
              <a:t>Secretaris</a:t>
            </a:r>
            <a:endParaRPr dirty="0">
              <a:solidFill>
                <a:schemeClr val="tx1"/>
              </a:solidFill>
            </a:endParaRPr>
          </a:p>
          <a:p>
            <a:pPr algn="ctr"/>
            <a:r>
              <a:rPr dirty="0">
                <a:solidFill>
                  <a:schemeClr val="tx1"/>
                </a:solidFill>
              </a:rPr>
              <a:t>Ron Bakker</a:t>
            </a:r>
          </a:p>
        </p:txBody>
      </p:sp>
      <p:sp>
        <p:nvSpPr>
          <p:cNvPr id="4" name="Rectangle 3"/>
          <p:cNvSpPr/>
          <p:nvPr/>
        </p:nvSpPr>
        <p:spPr>
          <a:xfrm>
            <a:off x="4693920" y="1463040"/>
            <a:ext cx="1584960" cy="914400"/>
          </a:xfrm>
          <a:prstGeom prst="rect">
            <a:avLst/>
          </a:prstGeom>
          <a:solidFill>
            <a:srgbClr val="CCCC00"/>
          </a:solidFill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400" b="1"/>
            </a:pPr>
            <a:r>
              <a:rPr dirty="0" err="1">
                <a:solidFill>
                  <a:schemeClr val="tx1"/>
                </a:solidFill>
              </a:rPr>
              <a:t>Penningmeester</a:t>
            </a:r>
            <a:endParaRPr dirty="0">
              <a:solidFill>
                <a:schemeClr val="tx1"/>
              </a:solidFill>
            </a:endParaRPr>
          </a:p>
          <a:p>
            <a:pPr algn="ctr"/>
            <a:r>
              <a:rPr lang="nl-NL" dirty="0">
                <a:solidFill>
                  <a:schemeClr val="tx1"/>
                </a:solidFill>
              </a:rPr>
              <a:t>Gerry Jong</a:t>
            </a:r>
            <a:endParaRPr dirty="0">
              <a:solidFill>
                <a:schemeClr val="tx1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14300" y="2743200"/>
            <a:ext cx="1935480" cy="914400"/>
          </a:xfrm>
          <a:prstGeom prst="rect">
            <a:avLst/>
          </a:prstGeom>
          <a:solidFill>
            <a:srgbClr val="CCCC00"/>
          </a:solidFill>
          <a:effectLst>
            <a:innerShdw blurRad="63500" dist="50800" dir="16200000">
              <a:prstClr val="black">
                <a:alpha val="50000"/>
              </a:prstClr>
            </a:innerShdw>
          </a:effectLst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400" b="1"/>
            </a:pPr>
            <a:r>
              <a:rPr dirty="0" err="1">
                <a:solidFill>
                  <a:schemeClr val="tx1"/>
                </a:solidFill>
              </a:rPr>
              <a:t>Bestuurslid</a:t>
            </a:r>
            <a:r>
              <a:rPr dirty="0">
                <a:solidFill>
                  <a:schemeClr val="tx1"/>
                </a:solidFill>
              </a:rPr>
              <a:t> </a:t>
            </a:r>
            <a:r>
              <a:rPr dirty="0" err="1">
                <a:solidFill>
                  <a:schemeClr val="tx1"/>
                </a:solidFill>
              </a:rPr>
              <a:t>Commercieel</a:t>
            </a:r>
            <a:endParaRPr dirty="0">
              <a:solidFill>
                <a:schemeClr val="tx1"/>
              </a:solidFill>
            </a:endParaRPr>
          </a:p>
          <a:p>
            <a:pPr algn="ctr"/>
            <a:r>
              <a:rPr dirty="0">
                <a:solidFill>
                  <a:schemeClr val="tx1"/>
                </a:solidFill>
              </a:rPr>
              <a:t>Hugo Schmidt</a:t>
            </a:r>
          </a:p>
        </p:txBody>
      </p:sp>
      <p:sp>
        <p:nvSpPr>
          <p:cNvPr id="6" name="Rectangle 5"/>
          <p:cNvSpPr/>
          <p:nvPr/>
        </p:nvSpPr>
        <p:spPr>
          <a:xfrm>
            <a:off x="2461260" y="2743200"/>
            <a:ext cx="1722120" cy="914400"/>
          </a:xfrm>
          <a:prstGeom prst="rect">
            <a:avLst/>
          </a:prstGeom>
          <a:solidFill>
            <a:srgbClr val="CCCC00"/>
          </a:solidFill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400" b="1"/>
            </a:pPr>
            <a:r>
              <a:rPr dirty="0" err="1">
                <a:solidFill>
                  <a:schemeClr val="tx1"/>
                </a:solidFill>
              </a:rPr>
              <a:t>Bestuurslid</a:t>
            </a:r>
            <a:r>
              <a:rPr dirty="0">
                <a:solidFill>
                  <a:schemeClr val="tx1"/>
                </a:solidFill>
              </a:rPr>
              <a:t> </a:t>
            </a:r>
            <a:r>
              <a:rPr dirty="0" err="1">
                <a:solidFill>
                  <a:schemeClr val="tx1"/>
                </a:solidFill>
              </a:rPr>
              <a:t>Accommodatie</a:t>
            </a:r>
            <a:endParaRPr dirty="0">
              <a:solidFill>
                <a:schemeClr val="tx1"/>
              </a:solidFill>
            </a:endParaRPr>
          </a:p>
          <a:p>
            <a:pPr algn="ctr"/>
            <a:r>
              <a:rPr dirty="0">
                <a:solidFill>
                  <a:schemeClr val="tx1"/>
                </a:solidFill>
              </a:rPr>
              <a:t>Nico </a:t>
            </a:r>
            <a:r>
              <a:rPr dirty="0" err="1">
                <a:solidFill>
                  <a:schemeClr val="tx1"/>
                </a:solidFill>
              </a:rPr>
              <a:t>v.d.</a:t>
            </a:r>
            <a:r>
              <a:rPr dirty="0">
                <a:solidFill>
                  <a:schemeClr val="tx1"/>
                </a:solidFill>
              </a:rPr>
              <a:t> Berg</a:t>
            </a:r>
          </a:p>
        </p:txBody>
      </p:sp>
      <p:sp>
        <p:nvSpPr>
          <p:cNvPr id="7" name="Rectangle 6"/>
          <p:cNvSpPr/>
          <p:nvPr/>
        </p:nvSpPr>
        <p:spPr>
          <a:xfrm>
            <a:off x="4572000" y="2743200"/>
            <a:ext cx="1859280" cy="914400"/>
          </a:xfrm>
          <a:prstGeom prst="rect">
            <a:avLst/>
          </a:prstGeom>
          <a:solidFill>
            <a:srgbClr val="CCCC00"/>
          </a:solidFill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400" b="1"/>
            </a:pPr>
            <a:r>
              <a:rPr dirty="0" err="1">
                <a:solidFill>
                  <a:schemeClr val="tx1"/>
                </a:solidFill>
              </a:rPr>
              <a:t>Bestuurslid</a:t>
            </a:r>
            <a:r>
              <a:rPr dirty="0">
                <a:solidFill>
                  <a:schemeClr val="tx1"/>
                </a:solidFill>
              </a:rPr>
              <a:t> Technische </a:t>
            </a:r>
            <a:r>
              <a:rPr dirty="0" err="1">
                <a:solidFill>
                  <a:schemeClr val="tx1"/>
                </a:solidFill>
              </a:rPr>
              <a:t>Commissie</a:t>
            </a:r>
            <a:endParaRPr dirty="0">
              <a:solidFill>
                <a:schemeClr val="tx1"/>
              </a:solidFill>
            </a:endParaRPr>
          </a:p>
          <a:p>
            <a:pPr algn="ctr"/>
            <a:r>
              <a:rPr dirty="0">
                <a:solidFill>
                  <a:schemeClr val="tx1"/>
                </a:solidFill>
              </a:rPr>
              <a:t>Frank Dekker</a:t>
            </a:r>
          </a:p>
        </p:txBody>
      </p:sp>
      <p:sp>
        <p:nvSpPr>
          <p:cNvPr id="8" name="Rectangle 7"/>
          <p:cNvSpPr/>
          <p:nvPr/>
        </p:nvSpPr>
        <p:spPr>
          <a:xfrm>
            <a:off x="6789420" y="2743200"/>
            <a:ext cx="1920240" cy="914400"/>
          </a:xfrm>
          <a:prstGeom prst="rect">
            <a:avLst/>
          </a:prstGeom>
          <a:solidFill>
            <a:srgbClr val="CCCC00"/>
          </a:solidFill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400" b="1"/>
            </a:pPr>
            <a:r>
              <a:rPr dirty="0" err="1">
                <a:solidFill>
                  <a:schemeClr val="tx1"/>
                </a:solidFill>
              </a:rPr>
              <a:t>Bestuurslid</a:t>
            </a:r>
            <a:r>
              <a:rPr dirty="0">
                <a:solidFill>
                  <a:schemeClr val="tx1"/>
                </a:solidFill>
              </a:rPr>
              <a:t> Social Media &amp; </a:t>
            </a:r>
            <a:r>
              <a:rPr dirty="0" err="1">
                <a:solidFill>
                  <a:schemeClr val="tx1"/>
                </a:solidFill>
              </a:rPr>
              <a:t>Overige</a:t>
            </a:r>
            <a:r>
              <a:rPr dirty="0">
                <a:solidFill>
                  <a:schemeClr val="tx1"/>
                </a:solidFill>
              </a:rPr>
              <a:t> Zaken</a:t>
            </a:r>
          </a:p>
          <a:p>
            <a:pPr algn="ctr"/>
            <a:r>
              <a:rPr dirty="0">
                <a:solidFill>
                  <a:schemeClr val="tx1"/>
                </a:solidFill>
              </a:rPr>
              <a:t>Kees Grent</a:t>
            </a:r>
          </a:p>
        </p:txBody>
      </p:sp>
      <p:sp>
        <p:nvSpPr>
          <p:cNvPr id="9" name="Rectangle 8"/>
          <p:cNvSpPr/>
          <p:nvPr/>
        </p:nvSpPr>
        <p:spPr>
          <a:xfrm>
            <a:off x="114300" y="4206240"/>
            <a:ext cx="1440180" cy="914400"/>
          </a:xfrm>
          <a:prstGeom prst="rect">
            <a:avLst/>
          </a:prstGeom>
          <a:solidFill>
            <a:srgbClr val="CCCC00"/>
          </a:solidFill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400" b="1"/>
            </a:pPr>
            <a:r>
              <a:rPr dirty="0">
                <a:solidFill>
                  <a:schemeClr val="tx1"/>
                </a:solidFill>
              </a:rPr>
              <a:t>TC </a:t>
            </a:r>
            <a:r>
              <a:rPr dirty="0" err="1">
                <a:solidFill>
                  <a:schemeClr val="tx1"/>
                </a:solidFill>
              </a:rPr>
              <a:t>Senioren</a:t>
            </a:r>
            <a:endParaRPr dirty="0">
              <a:solidFill>
                <a:schemeClr val="tx1"/>
              </a:solidFill>
            </a:endParaRPr>
          </a:p>
          <a:p>
            <a:pPr algn="ctr"/>
            <a:r>
              <a:rPr dirty="0">
                <a:solidFill>
                  <a:schemeClr val="tx1"/>
                </a:solidFill>
              </a:rPr>
              <a:t>Jerry </a:t>
            </a:r>
            <a:r>
              <a:rPr dirty="0" err="1">
                <a:solidFill>
                  <a:schemeClr val="tx1"/>
                </a:solidFill>
              </a:rPr>
              <a:t>Nugter</a:t>
            </a:r>
            <a:endParaRPr dirty="0">
              <a:solidFill>
                <a:schemeClr val="tx1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815465" y="4206240"/>
            <a:ext cx="1348740" cy="914400"/>
          </a:xfrm>
          <a:prstGeom prst="rect">
            <a:avLst/>
          </a:prstGeom>
          <a:solidFill>
            <a:srgbClr val="CCCC00"/>
          </a:solidFill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400" b="1"/>
            </a:pPr>
            <a:r>
              <a:rPr dirty="0">
                <a:solidFill>
                  <a:schemeClr val="tx1"/>
                </a:solidFill>
              </a:rPr>
              <a:t>TC </a:t>
            </a:r>
            <a:r>
              <a:rPr dirty="0" err="1">
                <a:solidFill>
                  <a:schemeClr val="tx1"/>
                </a:solidFill>
              </a:rPr>
              <a:t>Jeugd</a:t>
            </a:r>
            <a:endParaRPr dirty="0">
              <a:solidFill>
                <a:schemeClr val="tx1"/>
              </a:solidFill>
            </a:endParaRPr>
          </a:p>
          <a:p>
            <a:pPr algn="ctr"/>
            <a:r>
              <a:rPr dirty="0">
                <a:solidFill>
                  <a:schemeClr val="tx1"/>
                </a:solidFill>
              </a:rPr>
              <a:t>Ger Bosman</a:t>
            </a:r>
          </a:p>
        </p:txBody>
      </p:sp>
      <p:sp>
        <p:nvSpPr>
          <p:cNvPr id="11" name="Rectangle 10"/>
          <p:cNvSpPr/>
          <p:nvPr/>
        </p:nvSpPr>
        <p:spPr>
          <a:xfrm>
            <a:off x="3362325" y="4206240"/>
            <a:ext cx="1859280" cy="914400"/>
          </a:xfrm>
          <a:prstGeom prst="rect">
            <a:avLst/>
          </a:prstGeom>
          <a:solidFill>
            <a:srgbClr val="CCCC00"/>
          </a:solidFill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400" b="1"/>
            </a:pPr>
            <a:r>
              <a:rPr dirty="0" err="1">
                <a:solidFill>
                  <a:schemeClr val="tx1"/>
                </a:solidFill>
              </a:rPr>
              <a:t>Secretariaat</a:t>
            </a:r>
            <a:r>
              <a:rPr dirty="0">
                <a:solidFill>
                  <a:schemeClr val="tx1"/>
                </a:solidFill>
              </a:rPr>
              <a:t> &amp; TC </a:t>
            </a:r>
            <a:r>
              <a:rPr dirty="0" err="1">
                <a:solidFill>
                  <a:schemeClr val="tx1"/>
                </a:solidFill>
              </a:rPr>
              <a:t>Jeugd</a:t>
            </a:r>
            <a:endParaRPr dirty="0">
              <a:solidFill>
                <a:schemeClr val="tx1"/>
              </a:solidFill>
            </a:endParaRPr>
          </a:p>
          <a:p>
            <a:pPr algn="ctr"/>
            <a:r>
              <a:rPr dirty="0">
                <a:solidFill>
                  <a:schemeClr val="tx1"/>
                </a:solidFill>
              </a:rPr>
              <a:t>Harm Steltenpool</a:t>
            </a:r>
          </a:p>
        </p:txBody>
      </p:sp>
      <p:sp>
        <p:nvSpPr>
          <p:cNvPr id="12" name="Rectangle 11"/>
          <p:cNvSpPr/>
          <p:nvPr/>
        </p:nvSpPr>
        <p:spPr>
          <a:xfrm>
            <a:off x="5394960" y="4206240"/>
            <a:ext cx="1524000" cy="914400"/>
          </a:xfrm>
          <a:prstGeom prst="rect">
            <a:avLst/>
          </a:prstGeom>
          <a:solidFill>
            <a:srgbClr val="CCCC00"/>
          </a:solidFill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400" b="1"/>
            </a:pPr>
            <a:r>
              <a:rPr dirty="0">
                <a:solidFill>
                  <a:schemeClr val="tx1"/>
                </a:solidFill>
              </a:rPr>
              <a:t>TC Dames</a:t>
            </a:r>
          </a:p>
          <a:p>
            <a:pPr algn="ctr"/>
            <a:r>
              <a:rPr dirty="0">
                <a:solidFill>
                  <a:schemeClr val="tx1"/>
                </a:solidFill>
              </a:rPr>
              <a:t>Ilse </a:t>
            </a:r>
            <a:r>
              <a:rPr dirty="0" err="1">
                <a:solidFill>
                  <a:schemeClr val="tx1"/>
                </a:solidFill>
              </a:rPr>
              <a:t>Kolenberg</a:t>
            </a:r>
            <a:endParaRPr dirty="0">
              <a:solidFill>
                <a:schemeClr val="tx1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7139940" y="4206240"/>
            <a:ext cx="1569720" cy="914400"/>
          </a:xfrm>
          <a:prstGeom prst="rect">
            <a:avLst/>
          </a:prstGeom>
          <a:solidFill>
            <a:srgbClr val="CCCC00"/>
          </a:solidFill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400" b="1"/>
            </a:pPr>
            <a:r>
              <a:rPr dirty="0">
                <a:solidFill>
                  <a:schemeClr val="tx1"/>
                </a:solidFill>
              </a:rPr>
              <a:t>TC </a:t>
            </a:r>
            <a:r>
              <a:rPr dirty="0" err="1">
                <a:solidFill>
                  <a:schemeClr val="tx1"/>
                </a:solidFill>
              </a:rPr>
              <a:t>Jeugdopleiding</a:t>
            </a:r>
            <a:r>
              <a:rPr lang="nl-NL" dirty="0">
                <a:solidFill>
                  <a:schemeClr val="tx1"/>
                </a:solidFill>
              </a:rPr>
              <a:t>en</a:t>
            </a:r>
            <a:endParaRPr dirty="0">
              <a:solidFill>
                <a:schemeClr val="tx1"/>
              </a:solidFill>
            </a:endParaRPr>
          </a:p>
          <a:p>
            <a:pPr algn="ctr"/>
            <a:r>
              <a:rPr lang="nl-NL" dirty="0">
                <a:solidFill>
                  <a:schemeClr val="tx1"/>
                </a:solidFill>
              </a:rPr>
              <a:t>Lennart Aker</a:t>
            </a:r>
            <a:endParaRPr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</TotalTime>
  <Words>57</Words>
  <Application>Microsoft Office PowerPoint</Application>
  <PresentationFormat>Diavoorstelling (4:3)</PresentationFormat>
  <Paragraphs>24</Paragraphs>
  <Slides>1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2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PowerPoint-presentatie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Kees Grent | Gitzels</dc:creator>
  <cp:keywords/>
  <dc:description>generated using python-pptx</dc:description>
  <cp:lastModifiedBy>Kees Grent | Gitzels</cp:lastModifiedBy>
  <cp:revision>2</cp:revision>
  <dcterms:created xsi:type="dcterms:W3CDTF">2013-01-27T09:14:16Z</dcterms:created>
  <dcterms:modified xsi:type="dcterms:W3CDTF">2026-01-24T10:15:11Z</dcterms:modified>
  <cp:category/>
</cp:coreProperties>
</file>